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57" r:id="rId5"/>
    <p:sldId id="261" r:id="rId6"/>
    <p:sldId id="262" r:id="rId7"/>
    <p:sldId id="263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A683-F783-4CDE-90E4-2536C751B194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15929-E9FE-483C-95D2-82F8DF7FE4A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Burton Elementary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26" name="Picture 2" descr="http://www.nbed.nb.ca/SchoolDirectoryService/photos/2501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556792"/>
            <a:ext cx="8136904" cy="43204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79976" y="63093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Candace </a:t>
            </a:r>
            <a:r>
              <a:rPr lang="en-CA" dirty="0" err="1"/>
              <a:t>Clowe</a:t>
            </a:r>
            <a:r>
              <a:rPr lang="en-CA" dirty="0"/>
              <a:t>, Burton Resident since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/>
          <a:lstStyle/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ADHD affects approx. 5% of school aged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children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Sleep problems and disorders are prevalent at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this age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inadequate </a:t>
            </a:r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sleep can impact on their ability to learn in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Closing Of Burton Elementary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Earlier bus and start times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studies show that average children are at a direct disadvantage 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an increased risk for sleep disorders and poor performance in school.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en-CA" dirty="0" smtClean="0"/>
              <a:t>Travel to </a:t>
            </a:r>
            <a:r>
              <a:rPr lang="en-CA" dirty="0" err="1" smtClean="0"/>
              <a:t>Oromocto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Waiting for bus in the dark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Some students waiting on Main Road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Roads are often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unkept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and snow build up cause children to wait further into the street</a:t>
            </a:r>
          </a:p>
          <a:p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Low visibility of students to drivers during morning commute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Burton Elementary Activities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1268760"/>
            <a:ext cx="8640960" cy="558924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All student Christmas Concert Participation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All student skating program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Terry Fox Run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Student of the Months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Remembrance Day Ceremony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Parent invited assemblies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Family days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End of year picnic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Bus buddy program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Arrive safe program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Local apple picking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Clusters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Organized physical activities at recess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Halloween party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Bucket filler Program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en-CA" dirty="0" smtClean="0"/>
              <a:t>Sustainability Study Criteria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4"/>
            <a:ext cx="9144000" cy="5445224"/>
          </a:xfrm>
        </p:spPr>
        <p:txBody>
          <a:bodyPr>
            <a:normAutofit fontScale="25000" lnSpcReduction="20000"/>
          </a:bodyPr>
          <a:lstStyle/>
          <a:p>
            <a:pPr marL="1143000" indent="-114300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Low/declining Enrollment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 70% capacity</a:t>
            </a:r>
          </a:p>
          <a:p>
            <a:pPr marL="1143000" indent="-1143000">
              <a:buAutoNum type="arabicPeriod"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Health and Safety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Only 1 Priority project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Quality of Education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Not in question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4.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 Transportation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timings on the bus increased putting the children of Burton at a known disadvantage at such vulnerable years. 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Finance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Minor increase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6.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Impact on local Community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Negative. Potential to decrease home values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7.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Impact on other schools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Increased students and decreased ability for participation in school activities (concerts and skating programs)</a:t>
            </a:r>
          </a:p>
          <a:p>
            <a:pPr lvl="0">
              <a:buNone/>
            </a:pPr>
            <a:endParaRPr lang="en-CA" sz="7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8. </a:t>
            </a:r>
            <a:r>
              <a:rPr lang="en-CA" sz="7600" b="1" dirty="0">
                <a:solidFill>
                  <a:schemeClr val="accent1">
                    <a:lumMod val="50000"/>
                  </a:schemeClr>
                </a:solidFill>
              </a:rPr>
              <a:t>Economic Development</a:t>
            </a:r>
            <a:r>
              <a:rPr lang="en-CA" sz="7600" dirty="0">
                <a:solidFill>
                  <a:schemeClr val="accent1">
                    <a:lumMod val="50000"/>
                  </a:schemeClr>
                </a:solidFill>
              </a:rPr>
              <a:t>: Stop the before/after school daycare. A program that has gained much interest in the community that will lead to increased employment and in turn make Burton Elementary profitable.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Burton Elementary School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70%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Capactiy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49 students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K-2 School 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Catchment lines do not contain all eligible Burton residents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Growing/Expanding community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Increase start time, putting children at disadvantage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? Decrease home value and appeal of Community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0BD4017610B344B758042F773CB230" ma:contentTypeVersion="0" ma:contentTypeDescription="Create a new document." ma:contentTypeScope="" ma:versionID="1d1bcb42a5ec45b0a7eb74843b3fd2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a1222beb234debe96d12a98d24ff8a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5C72C3-1D54-4C1E-94F4-684C39262CCF}"/>
</file>

<file path=customXml/itemProps2.xml><?xml version="1.0" encoding="utf-8"?>
<ds:datastoreItem xmlns:ds="http://schemas.openxmlformats.org/officeDocument/2006/customXml" ds:itemID="{1511B2E4-88FE-4543-8067-4852DC983A6F}"/>
</file>

<file path=customXml/itemProps3.xml><?xml version="1.0" encoding="utf-8"?>
<ds:datastoreItem xmlns:ds="http://schemas.openxmlformats.org/officeDocument/2006/customXml" ds:itemID="{AF1848C8-C6DA-4199-AABE-437F6D9B16ED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329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Burton Elementary</vt:lpstr>
      <vt:lpstr>PowerPoint Presentation</vt:lpstr>
      <vt:lpstr>Closing Of Burton Elementary</vt:lpstr>
      <vt:lpstr>Travel to Oromocto</vt:lpstr>
      <vt:lpstr>Burton Elementary Activities</vt:lpstr>
      <vt:lpstr>Sustainability Study Criteria </vt:lpstr>
      <vt:lpstr>Burton Elementary School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Burton Elementary</dc:title>
  <dc:creator>candace</dc:creator>
  <cp:lastModifiedBy>McTimoney, David     (ASD-W)</cp:lastModifiedBy>
  <cp:revision>2</cp:revision>
  <cp:lastPrinted>2015-12-23T13:37:33Z</cp:lastPrinted>
  <dcterms:created xsi:type="dcterms:W3CDTF">2015-12-08T20:11:30Z</dcterms:created>
  <dcterms:modified xsi:type="dcterms:W3CDTF">2015-12-23T13:38:00Z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0x010100850BD4017610B344B758042F773CB230</vt:lpwstr>
  </property>
</Properties>
</file>